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7" r:id="rId3"/>
    <p:sldId id="258" r:id="rId4"/>
    <p:sldId id="259" r:id="rId5"/>
    <p:sldId id="260" r:id="rId6"/>
    <p:sldId id="261" r:id="rId7"/>
    <p:sldId id="256" r:id="rId8"/>
    <p:sldId id="262" r:id="rId9"/>
    <p:sldId id="263" r:id="rId10"/>
    <p:sldId id="264" r:id="rId11"/>
    <p:sldId id="265" r:id="rId12"/>
    <p:sldId id="268" r:id="rId13"/>
    <p:sldId id="267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F6B053-FE0D-41AD-8363-49F617FDE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B87D7C-92FC-4E7B-AA5E-2FF9986D20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09C80A-B9E0-4101-ACF7-E90045BC5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7A4E59-0D3C-4A0F-9AA9-EA00B05AF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5DDE3F-74EE-4B25-B673-D22D40132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70236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376B20-C466-491F-B13E-CAD3D3ABB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8C874DC-83A9-493C-832B-2DD4EC0234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70B2CB-3A4B-4B86-9890-B44BCCDD3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4820EB-1182-4B52-B845-500BF993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CBFBD0A-7683-4CC1-99BF-EBF63C2B2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94358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38CDDEE-1BB3-4020-AF0B-9AF141C6E3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E463E48-3460-46CD-ADB3-51356E5B08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A9174F-7C1B-4ECC-998B-15A5AB08D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905337-CD6C-493B-B9CE-90005C95E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46AD5-B1A8-4C28-93E6-34AD73EEC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2485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4CD50D-A9D3-4DF0-A15A-7936C1BE7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9A5D8A-6D14-4796-B66B-B0607AE6B1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799A2E-2B17-41E6-8F9C-D92167E5E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E7533D-993E-435E-B3A9-9403379C5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0985EF-F9F2-4B4F-8BDB-B1CE2AA3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3586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3886AE-EE95-4CB1-84A9-B86030D10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CA013A-5CF6-4721-84C8-E4005376F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678B9C8-BC64-4AF3-85A1-C69E5B0C2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AF5AA4-7B26-4C5F-BAB5-E5AE85E0A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B63991-FE39-4E25-BC7E-7DAE8D020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9656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1A522-CF98-41E9-9E28-1C9978832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078FF3-9A1E-4603-89E2-129416783C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E652723-89CB-472F-AD21-ED7D56CED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B300BDD-54DC-412D-A1B5-F4D3CDC29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8E687A3-4C6B-47B2-92CF-58214F0AB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997816C-866B-44AE-8098-BCE0288D6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20804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34CCB5-DCDC-4404-AF3A-137F1FE88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DAD5C8-4E2A-4973-99CF-C4D79C359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1781FC5-00F5-4F20-8482-D70EE040A5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5A3DA5-F8B9-4341-BBEC-20196825B3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B12EAFF-2A4E-456E-89FF-6B27B2CCC8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EBF8B1B-5A98-4588-A1DA-6BBFE8BE6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5F7701B-8E54-496C-B9DE-2E4974F11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B573171-CFDC-4BBE-B055-4FD1689F8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87613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78AB04-16AA-4EF1-A8AD-F237F8B29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6C193B5-EB1E-450E-9EF6-61701DD13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7A4C309-17EA-40E2-A5F7-7239420ED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CF478CD-B800-482E-8904-235E20E2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1837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C703C16-24BC-425C-9211-C613D60F6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22F01E6-0C15-477F-A859-298B45233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5CBFB06-88AC-435F-A4EE-43AD4AD82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32497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DE740B-2F7E-47FD-B9ED-1E2E1A642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3855C0-3E86-4BB9-BBA5-19933AFF8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6AE9BDA-2DC9-4198-AFD9-0D5958504A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28D6490-7D9C-4744-ACEF-F8773EA9A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3F87BB6-B45D-48BD-9E49-1BECBC275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46F8351-4C2A-4C96-A315-02C589513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8494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B786F9-E4F3-46F6-BDD6-A31C59C7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9D01577-0C8D-4DE3-8D9C-51318B654D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FD7DDB5-C206-4030-8511-933CE3BF1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249E595-3A74-445E-B090-24A140208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5F48D68-3A9E-4893-8E58-343761A87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FECA801-6213-4616-BBD0-28490C3D1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31772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11B4558-D83A-4919-8312-CAF7C148A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8A249DA-2E07-42EC-9CD2-240251542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B8C346-184E-4EE9-A77A-F4BD0BC5E2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33D3E-E710-472F-8D37-01AC30DD0F80}" type="datetimeFigureOut">
              <a:rPr lang="es-CO" smtClean="0"/>
              <a:t>4/02/2022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6632BD-EBE8-46EB-8877-AED5478449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1B0242-F2F5-4EFE-8BB6-5DCCF4D22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DB6B4-0FE7-4D17-BD1A-42AD6E7E330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3586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2FC3723-45D2-47EF-BDB3-15E9FD2013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442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08CCD7-8031-4F4C-8243-75CF3B41E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CED1ADF7-6966-4860-91F6-DDFF72196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692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4179812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7B3132-AD57-4983-A2B6-C6AF50644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221A1BBA-6731-4BFB-9A62-B3233C3305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58" y="-11596"/>
            <a:ext cx="12196357" cy="6860451"/>
          </a:xfrm>
        </p:spPr>
      </p:pic>
    </p:spTree>
    <p:extLst>
      <p:ext uri="{BB962C8B-B14F-4D97-AF65-F5344CB8AC3E}">
        <p14:creationId xmlns:p14="http://schemas.microsoft.com/office/powerpoint/2010/main" val="822868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B40F494-DAC8-4142-9A89-2E3ED8BB4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72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2313CD5F-987A-4854-88EE-BA703487C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211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172966-FE3E-412C-845F-3BA2F5255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01555A-1A90-45A4-BB6F-E91C04B2C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9D751B3-3915-491F-BA4E-2A6DE3CD4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58" y="0"/>
            <a:ext cx="122125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505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C0D80B-1B69-42B0-9854-89895BC14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8AD8CB-78DD-4D62-BD9A-26D8AD274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A5F0E2C-2A94-4D8A-8CBF-CDD0B8E11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121"/>
            <a:ext cx="12192000" cy="685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681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11A405-85DF-4AF2-92C7-BEA81960C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552553-36C9-4E24-8065-CCD976965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1A3053D-99A6-48A6-8A81-BEA31C5F4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696" y="21629"/>
            <a:ext cx="12230696" cy="683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276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AB88F9-3B8B-45F9-B869-D0AC2072C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CAEDE4-B88E-4E63-84B2-FC8556332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497742A-FF40-4133-BC64-B271B4C21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808" y="20579"/>
            <a:ext cx="12228807" cy="683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954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EEE6FA-6383-4A65-8C6F-5BBF2A381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CB2C0A-89B6-46E9-A78F-317EE8E04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FDB56AF-FD13-468B-A38E-251AAB5D8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38"/>
            <a:ext cx="12191999" cy="683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61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FF18CC-E0B0-40AD-AEB7-34EA8078C3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D20F5E-BB8B-482C-80F4-2CA28807F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B961540-C754-424F-B194-FD50E3CEA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15548" y="5760"/>
            <a:ext cx="16336766" cy="685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69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C44257-E16C-45C4-9F92-917F1A120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3B2806-D2C0-4212-9AF2-D2493C72C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AC77863-2AB4-4A5B-B2B8-92C106331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-4697"/>
            <a:ext cx="11495018" cy="686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000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1F9455-BC62-449E-A757-C4C7D3CAF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539033-5BB3-491A-8E5D-E5F5F205C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445BA9F-7ECC-43D4-B7E5-382174FB9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5972"/>
            <a:ext cx="12192000" cy="687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605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1178</TotalTime>
  <Words>0</Words>
  <Application>Microsoft Office PowerPoint</Application>
  <PresentationFormat>Panorámica</PresentationFormat>
  <Paragraphs>0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Pablo Herrera Herrera</dc:creator>
  <cp:lastModifiedBy>Juan Pablo Herrera Herrera</cp:lastModifiedBy>
  <cp:revision>7</cp:revision>
  <dcterms:created xsi:type="dcterms:W3CDTF">2021-12-05T19:18:51Z</dcterms:created>
  <dcterms:modified xsi:type="dcterms:W3CDTF">2022-02-05T04:20:08Z</dcterms:modified>
</cp:coreProperties>
</file>

<file path=docProps/thumbnail.jpeg>
</file>